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2" r:id="rId4"/>
    <p:sldId id="258" r:id="rId5"/>
    <p:sldId id="266" r:id="rId6"/>
    <p:sldId id="259" r:id="rId7"/>
    <p:sldId id="260" r:id="rId8"/>
    <p:sldId id="265" r:id="rId9"/>
    <p:sldId id="263" r:id="rId10"/>
    <p:sldId id="261"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41" autoAdjust="0"/>
  </p:normalViewPr>
  <p:slideViewPr>
    <p:cSldViewPr snapToGrid="0">
      <p:cViewPr varScale="1">
        <p:scale>
          <a:sx n="51" d="100"/>
          <a:sy n="51" d="100"/>
        </p:scale>
        <p:origin x="1877" y="38"/>
      </p:cViewPr>
      <p:guideLst/>
    </p:cSldViewPr>
  </p:slideViewPr>
  <p:notesTextViewPr>
    <p:cViewPr>
      <p:scale>
        <a:sx n="3" d="2"/>
        <a:sy n="3" d="2"/>
      </p:scale>
      <p:origin x="0" y="-100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a:t>
            </a:r>
            <a:r>
              <a:rPr lang="en-US"/>
              <a:t>various hardware systems.</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4/27/2022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spTree>
    <p:extLst>
      <p:ext uri="{BB962C8B-B14F-4D97-AF65-F5344CB8AC3E}">
        <p14:creationId xmlns:p14="http://schemas.microsoft.com/office/powerpoint/2010/main" val="49905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4"/>
          <a:stretch>
            <a:fillRect/>
          </a:stretch>
        </p:blipFill>
        <p:spPr>
          <a:xfrm>
            <a:off x="7071702" y="2433919"/>
            <a:ext cx="4310282" cy="321116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4">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5">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spTree>
    <p:extLst>
      <p:ext uri="{BB962C8B-B14F-4D97-AF65-F5344CB8AC3E}">
        <p14:creationId xmlns:p14="http://schemas.microsoft.com/office/powerpoint/2010/main" val="19043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4">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4">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spTree>
    <p:extLst>
      <p:ext uri="{BB962C8B-B14F-4D97-AF65-F5344CB8AC3E}">
        <p14:creationId xmlns:p14="http://schemas.microsoft.com/office/powerpoint/2010/main" val="2201889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spTree>
    <p:extLst>
      <p:ext uri="{BB962C8B-B14F-4D97-AF65-F5344CB8AC3E}">
        <p14:creationId xmlns:p14="http://schemas.microsoft.com/office/powerpoint/2010/main" val="224589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2">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2">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spTree>
    <p:extLst>
      <p:ext uri="{BB962C8B-B14F-4D97-AF65-F5344CB8AC3E}">
        <p14:creationId xmlns:p14="http://schemas.microsoft.com/office/powerpoint/2010/main" val="22269337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276</TotalTime>
  <Words>1469</Words>
  <Application>Microsoft Office PowerPoint</Application>
  <PresentationFormat>Widescreen</PresentationFormat>
  <Paragraphs>68</Paragraphs>
  <Slides>11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Warehouse robot</vt:lpstr>
      <vt:lpstr>goals</vt:lpstr>
      <vt:lpstr>Current design</vt:lpstr>
      <vt:lpstr>Sim and Control</vt:lpstr>
      <vt:lpstr>Incremental testing</vt:lpstr>
      <vt:lpstr>Encoder</vt:lpstr>
      <vt:lpstr>Computer vision</vt:lpstr>
      <vt:lpstr>Shift Angle</vt:lpstr>
      <vt:lpstr>Detecting the cross</vt:lpstr>
      <vt:lpstr>Communication</vt:lpstr>
      <vt:lpstr>Other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Michael Klima</cp:lastModifiedBy>
  <cp:revision>23</cp:revision>
  <dcterms:created xsi:type="dcterms:W3CDTF">2022-03-14T03:38:02Z</dcterms:created>
  <dcterms:modified xsi:type="dcterms:W3CDTF">2022-04-27T19:06:21Z</dcterms:modified>
</cp:coreProperties>
</file>